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9C0611-CBCF-435B-8F3E-4A45CC9EFEB2}" v="8" dt="2026-10-19T07:33:21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ce Pollock" userId="e81c653fc5d36990" providerId="LiveId" clId="{C69D6BF8-41F1-48FF-804A-F92680CECE94}"/>
    <pc:docChg chg="modSld">
      <pc:chgData name="Bruce Pollock" userId="e81c653fc5d36990" providerId="LiveId" clId="{C69D6BF8-41F1-48FF-804A-F92680CECE94}" dt="2026-10-19T07:34:39.659" v="81" actId="208"/>
      <pc:docMkLst>
        <pc:docMk/>
      </pc:docMkLst>
      <pc:sldChg chg="addSp modSp mod">
        <pc:chgData name="Bruce Pollock" userId="e81c653fc5d36990" providerId="LiveId" clId="{C69D6BF8-41F1-48FF-804A-F92680CECE94}" dt="2026-10-19T07:34:39.659" v="81" actId="208"/>
        <pc:sldMkLst>
          <pc:docMk/>
          <pc:sldMk cId="3289749183" sldId="256"/>
        </pc:sldMkLst>
        <pc:spChg chg="add mod">
          <ac:chgData name="Bruce Pollock" userId="e81c653fc5d36990" providerId="LiveId" clId="{C69D6BF8-41F1-48FF-804A-F92680CECE94}" dt="2026-10-19T07:32:10.006" v="44" actId="14100"/>
          <ac:spMkLst>
            <pc:docMk/>
            <pc:sldMk cId="3289749183" sldId="256"/>
            <ac:spMk id="3" creationId="{B9405A3A-945E-6580-1559-D22D202DA712}"/>
          </ac:spMkLst>
        </pc:spChg>
        <pc:spChg chg="add mod">
          <ac:chgData name="Bruce Pollock" userId="e81c653fc5d36990" providerId="LiveId" clId="{C69D6BF8-41F1-48FF-804A-F92680CECE94}" dt="2026-10-19T07:32:06.160" v="43" actId="1076"/>
          <ac:spMkLst>
            <pc:docMk/>
            <pc:sldMk cId="3289749183" sldId="256"/>
            <ac:spMk id="8" creationId="{3F1EBEA1-A6F9-7F2F-E5AD-7C9F5FA7BDDB}"/>
          </ac:spMkLst>
        </pc:spChg>
        <pc:spChg chg="add mod">
          <ac:chgData name="Bruce Pollock" userId="e81c653fc5d36990" providerId="LiveId" clId="{C69D6BF8-41F1-48FF-804A-F92680CECE94}" dt="2026-10-19T07:33:09.823" v="73" actId="20577"/>
          <ac:spMkLst>
            <pc:docMk/>
            <pc:sldMk cId="3289749183" sldId="256"/>
            <ac:spMk id="9" creationId="{58A64875-E3A0-045A-DF56-A1B14D6B08CF}"/>
          </ac:spMkLst>
        </pc:spChg>
        <pc:spChg chg="mod">
          <ac:chgData name="Bruce Pollock" userId="e81c653fc5d36990" providerId="LiveId" clId="{C69D6BF8-41F1-48FF-804A-F92680CECE94}" dt="2026-10-17T08:57:30.956" v="7" actId="1076"/>
          <ac:spMkLst>
            <pc:docMk/>
            <pc:sldMk cId="3289749183" sldId="256"/>
            <ac:spMk id="122" creationId="{46F07DF2-28F0-2229-C97B-379B8317AE8E}"/>
          </ac:spMkLst>
        </pc:spChg>
        <pc:spChg chg="add mod">
          <ac:chgData name="Bruce Pollock" userId="e81c653fc5d36990" providerId="LiveId" clId="{C69D6BF8-41F1-48FF-804A-F92680CECE94}" dt="2026-10-17T08:58:38.585" v="22" actId="14100"/>
          <ac:spMkLst>
            <pc:docMk/>
            <pc:sldMk cId="3289749183" sldId="256"/>
            <ac:spMk id="129" creationId="{9BC6578E-EFD7-44F0-F5B4-FD1213762C53}"/>
          </ac:spMkLst>
        </pc:spChg>
        <pc:cxnChg chg="add mod">
          <ac:chgData name="Bruce Pollock" userId="e81c653fc5d36990" providerId="LiveId" clId="{C69D6BF8-41F1-48FF-804A-F92680CECE94}" dt="2026-10-19T07:34:31.839" v="80" actId="208"/>
          <ac:cxnSpMkLst>
            <pc:docMk/>
            <pc:sldMk cId="3289749183" sldId="256"/>
            <ac:cxnSpMk id="10" creationId="{73493BFD-2196-2A33-5D43-9C588C3CBA6B}"/>
          </ac:cxnSpMkLst>
        </pc:cxnChg>
        <pc:cxnChg chg="add mod">
          <ac:chgData name="Bruce Pollock" userId="e81c653fc5d36990" providerId="LiveId" clId="{C69D6BF8-41F1-48FF-804A-F92680CECE94}" dt="2026-10-19T07:34:39.659" v="81" actId="208"/>
          <ac:cxnSpMkLst>
            <pc:docMk/>
            <pc:sldMk cId="3289749183" sldId="256"/>
            <ac:cxnSpMk id="11" creationId="{27A60742-C74F-78BE-86EB-E95DB109DEEC}"/>
          </ac:cxnSpMkLst>
        </pc:cxnChg>
        <pc:cxnChg chg="mod">
          <ac:chgData name="Bruce Pollock" userId="e81c653fc5d36990" providerId="LiveId" clId="{C69D6BF8-41F1-48FF-804A-F92680CECE94}" dt="2026-10-17T08:57:27.557" v="6" actId="14100"/>
          <ac:cxnSpMkLst>
            <pc:docMk/>
            <pc:sldMk cId="3289749183" sldId="256"/>
            <ac:cxnSpMk id="22" creationId="{C474BA3B-FE9E-3A49-8F39-7248950AF91A}"/>
          </ac:cxnSpMkLst>
        </pc:cxnChg>
        <pc:cxnChg chg="mod">
          <ac:chgData name="Bruce Pollock" userId="e81c653fc5d36990" providerId="LiveId" clId="{C69D6BF8-41F1-48FF-804A-F92680CECE94}" dt="2026-10-17T08:57:23.871" v="5" actId="14100"/>
          <ac:cxnSpMkLst>
            <pc:docMk/>
            <pc:sldMk cId="3289749183" sldId="256"/>
            <ac:cxnSpMk id="23" creationId="{6C49E6FE-DC06-A2BF-DA92-B791347C4A3F}"/>
          </ac:cxnSpMkLst>
        </pc:cxnChg>
        <pc:cxnChg chg="add mod">
          <ac:chgData name="Bruce Pollock" userId="e81c653fc5d36990" providerId="LiveId" clId="{C69D6BF8-41F1-48FF-804A-F92680CECE94}" dt="2026-10-17T08:57:50.619" v="9" actId="1076"/>
          <ac:cxnSpMkLst>
            <pc:docMk/>
            <pc:sldMk cId="3289749183" sldId="256"/>
            <ac:cxnSpMk id="127" creationId="{6CD6C625-C1F0-46B3-CB35-28A4D112E767}"/>
          </ac:cxnSpMkLst>
        </pc:cxnChg>
        <pc:cxnChg chg="add mod">
          <ac:chgData name="Bruce Pollock" userId="e81c653fc5d36990" providerId="LiveId" clId="{C69D6BF8-41F1-48FF-804A-F92680CECE94}" dt="2026-10-17T08:59:15.791" v="26" actId="208"/>
          <ac:cxnSpMkLst>
            <pc:docMk/>
            <pc:sldMk cId="3289749183" sldId="256"/>
            <ac:cxnSpMk id="130" creationId="{7AA91CE0-13C4-1055-F3CA-F8E32BAFB717}"/>
          </ac:cxnSpMkLst>
        </pc:cxnChg>
        <pc:cxnChg chg="add mod">
          <ac:chgData name="Bruce Pollock" userId="e81c653fc5d36990" providerId="LiveId" clId="{C69D6BF8-41F1-48FF-804A-F92680CECE94}" dt="2026-10-17T08:59:43.280" v="32" actId="14100"/>
          <ac:cxnSpMkLst>
            <pc:docMk/>
            <pc:sldMk cId="3289749183" sldId="256"/>
            <ac:cxnSpMk id="132" creationId="{C9C6E9B0-D1FE-1DF9-8C59-2E17D18C8A92}"/>
          </ac:cxnSpMkLst>
        </pc:cxnChg>
        <pc:cxnChg chg="add mod">
          <ac:chgData name="Bruce Pollock" userId="e81c653fc5d36990" providerId="LiveId" clId="{C69D6BF8-41F1-48FF-804A-F92680CECE94}" dt="2026-10-17T08:59:32.938" v="30" actId="14100"/>
          <ac:cxnSpMkLst>
            <pc:docMk/>
            <pc:sldMk cId="3289749183" sldId="256"/>
            <ac:cxnSpMk id="133" creationId="{9B62F3C1-ACB1-858B-06A8-1D1B702C32C9}"/>
          </ac:cxnSpMkLst>
        </pc:cxnChg>
        <pc:cxnChg chg="add mod">
          <ac:chgData name="Bruce Pollock" userId="e81c653fc5d36990" providerId="LiveId" clId="{C69D6BF8-41F1-48FF-804A-F92680CECE94}" dt="2026-10-17T08:59:56.162" v="35" actId="14100"/>
          <ac:cxnSpMkLst>
            <pc:docMk/>
            <pc:sldMk cId="3289749183" sldId="256"/>
            <ac:cxnSpMk id="136" creationId="{5357EAA2-8735-83EF-1DFC-2DD181700DE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4F4AD-732A-A183-099B-0A8282C9A7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E13F7E-A7A3-6E63-78C0-1E110CD19F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1D4B2-6384-724F-4468-A6C04BFD5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7129B-5797-B205-686C-C2147E3E1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8AA45-2F8F-FE5D-4B4E-A86090A3A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8231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22966-8D0A-5333-D995-1743BCEB8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63B1A-5E04-D529-8F1D-827246931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5E31A-F983-01BB-D46C-A8502DB3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EE672-3E4D-7F29-0D3A-9981084B9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8155-30AE-6E8E-1A5F-A5644BEA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9274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FAFD9-FD90-92C3-3463-DA03DA4FD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CEC71-B9B0-37E5-0858-C1C9C74C5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CD1D4-FE79-26DF-9EE8-E30B4D55F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555CB-2D4D-6A94-8FAD-0989E73C9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72A8B-4553-FB21-1467-DF1C87D07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893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F424A-9B83-3B50-17D8-B6FA90B18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5F16-BF85-9AB8-5B60-D8DC3A0038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8E3D09-49C3-2F4F-0F50-7941F3236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974ED-00C9-649F-C2D8-EFA7A1C91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910B62-FEA2-4BE0-9826-A6F137EC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D8F49-3FAA-D36D-2808-439D00121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511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EF67F-D028-1B76-0773-14A500D22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D7B98-0EC5-8E19-AF4C-60CB6C438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AC6D8-58DC-968C-67D0-C24DAB116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0DF2A3-E276-98B8-4DB6-F5168B8CDA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01678F-11AE-C707-6565-B5F196039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F58DF6-74B1-4ECE-BD11-4677988EC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D427F0-3703-6076-09D7-84BF109F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BD228-3F4C-FE36-5241-DD98BF70F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0603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2C7A5-DD08-66AD-3E00-4C461A3DB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B1A97D-3092-2EC9-E054-79164FBFB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C4E263-F2F6-E0DF-89FF-5745CDFBF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338B6-387B-D0C6-16EB-4894A610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8093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916324-A630-F20F-8233-574316FBE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3EE0B9-01B8-29F9-EEDE-499CA34FA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7EA57B-0A77-3566-B9AC-D883CE075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371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7865E-C6C4-B885-414A-71209BA77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191F8-FA8D-3F03-F73E-81F14C77A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478A0-215F-5BA2-213F-2CADE4CE1B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50A17-920F-FDD3-B738-D2CF2C797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45196-73B2-2DFF-24A0-B38EC3C78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939AED-93D5-6836-5981-C0D1BFE39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8106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0EDD5-B4B2-2EAF-65E9-46FFE949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597DCD-05E1-4487-FD23-ADD2D97EDE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8B5C2-C7F5-3B5C-8F4A-89CC809A9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AA0CE-3296-9563-179F-D7E44B124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10C3D-7C73-9A7B-0E97-CE9462DC6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BBD05-0CE0-52D0-4DE1-17F3B68E4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5882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494DF-3D6A-E43D-4B94-021BF2B2B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34CCC-04F7-D11A-8006-CF4C11C1A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6E2BE-82EA-20B3-A4AC-2003D26CE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C6851-5E7A-7324-D3DE-0B564D5BB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D6569-436E-7DA9-3C2E-C4066C5A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2244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83B9BF-2C38-0F24-0130-CEDAC89193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4398B9-B829-29A0-46ED-25C38B503F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67D53-75C3-43A6-E996-E2E7601AB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8FC55-D8BE-B7F2-198A-A0F125595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851BE-FA51-3B61-99F3-F7F46501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6311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32DF5B-83B8-CF0B-2559-706BAEE7F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F6577-1F5F-2B16-FEC7-7764B7C23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D64B6-81D7-3565-3965-21596DA16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B8FDED-7509-49B3-9F99-0ADF85FFFBC0}" type="datetimeFigureOut">
              <a:rPr lang="en-AU" smtClean="0"/>
              <a:t>19/10/2026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99BCF-CD20-E1AF-52CA-DA834C9B95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89814-D757-3AD3-565B-06C41CB96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E544BA-445E-47E1-9168-C7B51579F1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943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DAC327-C3F3-38FF-07B8-ADACABA9C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1948"/>
            <a:ext cx="12192000" cy="58698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FA2740-FE78-BA2D-D5B5-AB88BF57826D}"/>
              </a:ext>
            </a:extLst>
          </p:cNvPr>
          <p:cNvSpPr txBox="1"/>
          <p:nvPr/>
        </p:nvSpPr>
        <p:spPr>
          <a:xfrm>
            <a:off x="4670323" y="2281084"/>
            <a:ext cx="18091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PITS N PARKING</a:t>
            </a:r>
            <a:endParaRPr lang="en-AU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A06720C-F16C-ECF8-9C53-CE42AD2EB448}"/>
              </a:ext>
            </a:extLst>
          </p:cNvPr>
          <p:cNvCxnSpPr/>
          <p:nvPr/>
        </p:nvCxnSpPr>
        <p:spPr>
          <a:xfrm flipH="1">
            <a:off x="3618271" y="2526890"/>
            <a:ext cx="855406" cy="353962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36FAEC-5B12-E79C-A0F4-79B75F4AD67D}"/>
              </a:ext>
            </a:extLst>
          </p:cNvPr>
          <p:cNvCxnSpPr>
            <a:cxnSpLocks/>
          </p:cNvCxnSpPr>
          <p:nvPr/>
        </p:nvCxnSpPr>
        <p:spPr>
          <a:xfrm flipH="1">
            <a:off x="2556387" y="3962400"/>
            <a:ext cx="216310" cy="33429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8E23C9-69B5-4683-2E18-82F429CA62ED}"/>
              </a:ext>
            </a:extLst>
          </p:cNvPr>
          <p:cNvCxnSpPr>
            <a:cxnSpLocks/>
          </p:cNvCxnSpPr>
          <p:nvPr/>
        </p:nvCxnSpPr>
        <p:spPr>
          <a:xfrm flipH="1">
            <a:off x="4045974" y="4296697"/>
            <a:ext cx="103239" cy="3834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84EBC5E-41C9-C5B5-C957-26979A9B8F2B}"/>
              </a:ext>
            </a:extLst>
          </p:cNvPr>
          <p:cNvSpPr txBox="1"/>
          <p:nvPr/>
        </p:nvSpPr>
        <p:spPr>
          <a:xfrm>
            <a:off x="1887794" y="4296697"/>
            <a:ext cx="8849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START</a:t>
            </a:r>
            <a:endParaRPr lang="en-A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8633F-06C7-BBC7-38FF-24461AB3C18A}"/>
              </a:ext>
            </a:extLst>
          </p:cNvPr>
          <p:cNvSpPr txBox="1"/>
          <p:nvPr/>
        </p:nvSpPr>
        <p:spPr>
          <a:xfrm>
            <a:off x="3588774" y="4685694"/>
            <a:ext cx="8849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FINISH</a:t>
            </a:r>
            <a:endParaRPr lang="en-AU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4C51ED5-50B7-64F3-1AB6-A7FFD8E04D7C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5180215"/>
            <a:ext cx="722671" cy="138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474BA3B-FE9E-3A49-8F39-7248950AF91A}"/>
              </a:ext>
            </a:extLst>
          </p:cNvPr>
          <p:cNvCxnSpPr>
            <a:cxnSpLocks/>
          </p:cNvCxnSpPr>
          <p:nvPr/>
        </p:nvCxnSpPr>
        <p:spPr>
          <a:xfrm flipH="1" flipV="1">
            <a:off x="6916993" y="5181600"/>
            <a:ext cx="1049361" cy="312993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C49E6FE-DC06-A2BF-DA92-B791347C4A3F}"/>
              </a:ext>
            </a:extLst>
          </p:cNvPr>
          <p:cNvCxnSpPr>
            <a:cxnSpLocks/>
          </p:cNvCxnSpPr>
          <p:nvPr/>
        </p:nvCxnSpPr>
        <p:spPr>
          <a:xfrm>
            <a:off x="7639665" y="5181600"/>
            <a:ext cx="466110" cy="101717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8797569-8E75-C3DA-EC5E-0D6A0551FD54}"/>
              </a:ext>
            </a:extLst>
          </p:cNvPr>
          <p:cNvCxnSpPr>
            <a:cxnSpLocks/>
          </p:cNvCxnSpPr>
          <p:nvPr/>
        </p:nvCxnSpPr>
        <p:spPr>
          <a:xfrm>
            <a:off x="6916993" y="5035501"/>
            <a:ext cx="722672" cy="14609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6B4C6A4-B06C-DE93-05B3-23DB0669202F}"/>
              </a:ext>
            </a:extLst>
          </p:cNvPr>
          <p:cNvCxnSpPr>
            <a:cxnSpLocks/>
          </p:cNvCxnSpPr>
          <p:nvPr/>
        </p:nvCxnSpPr>
        <p:spPr>
          <a:xfrm>
            <a:off x="6150077" y="4959301"/>
            <a:ext cx="712839" cy="7620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586E12C-93FD-EA4C-1B4F-8005A1E6C9B8}"/>
              </a:ext>
            </a:extLst>
          </p:cNvPr>
          <p:cNvCxnSpPr>
            <a:cxnSpLocks/>
          </p:cNvCxnSpPr>
          <p:nvPr/>
        </p:nvCxnSpPr>
        <p:spPr>
          <a:xfrm flipV="1">
            <a:off x="5090650" y="4959301"/>
            <a:ext cx="1005350" cy="15240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7AB988A-2422-00B6-2BB2-5C6BEBFC990E}"/>
              </a:ext>
            </a:extLst>
          </p:cNvPr>
          <p:cNvCxnSpPr>
            <a:cxnSpLocks/>
          </p:cNvCxnSpPr>
          <p:nvPr/>
        </p:nvCxnSpPr>
        <p:spPr>
          <a:xfrm>
            <a:off x="4701663" y="4672944"/>
            <a:ext cx="322621" cy="438757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8085C33-D3A0-92E9-47F5-4E7F645EA603}"/>
              </a:ext>
            </a:extLst>
          </p:cNvPr>
          <p:cNvCxnSpPr>
            <a:cxnSpLocks/>
          </p:cNvCxnSpPr>
          <p:nvPr/>
        </p:nvCxnSpPr>
        <p:spPr>
          <a:xfrm>
            <a:off x="4198374" y="4387299"/>
            <a:ext cx="393289" cy="203257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7011ED6-DF7E-E44A-0C75-6B007202BE51}"/>
              </a:ext>
            </a:extLst>
          </p:cNvPr>
          <p:cNvCxnSpPr>
            <a:cxnSpLocks/>
          </p:cNvCxnSpPr>
          <p:nvPr/>
        </p:nvCxnSpPr>
        <p:spPr>
          <a:xfrm>
            <a:off x="2686665" y="4126303"/>
            <a:ext cx="1342103" cy="292293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7BAC302-9331-2636-46A2-5947CC7A3654}"/>
              </a:ext>
            </a:extLst>
          </p:cNvPr>
          <p:cNvCxnSpPr>
            <a:cxnSpLocks/>
          </p:cNvCxnSpPr>
          <p:nvPr/>
        </p:nvCxnSpPr>
        <p:spPr>
          <a:xfrm flipH="1" flipV="1">
            <a:off x="304800" y="3018503"/>
            <a:ext cx="170222" cy="111104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E53CF22-B39F-D9BB-A5CF-732F5B0A64AE}"/>
              </a:ext>
            </a:extLst>
          </p:cNvPr>
          <p:cNvCxnSpPr>
            <a:cxnSpLocks/>
          </p:cNvCxnSpPr>
          <p:nvPr/>
        </p:nvCxnSpPr>
        <p:spPr>
          <a:xfrm flipH="1" flipV="1">
            <a:off x="475022" y="4192906"/>
            <a:ext cx="514350" cy="79530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90DE56E-2E1A-C19F-A214-96F7576D8C7D}"/>
              </a:ext>
            </a:extLst>
          </p:cNvPr>
          <p:cNvCxnSpPr>
            <a:cxnSpLocks/>
          </p:cNvCxnSpPr>
          <p:nvPr/>
        </p:nvCxnSpPr>
        <p:spPr>
          <a:xfrm flipH="1" flipV="1">
            <a:off x="1048362" y="5097151"/>
            <a:ext cx="892279" cy="605226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39040DF-A23B-D836-1366-64BE88E54D80}"/>
              </a:ext>
            </a:extLst>
          </p:cNvPr>
          <p:cNvCxnSpPr>
            <a:cxnSpLocks/>
          </p:cNvCxnSpPr>
          <p:nvPr/>
        </p:nvCxnSpPr>
        <p:spPr>
          <a:xfrm flipH="1" flipV="1">
            <a:off x="2160639" y="5673277"/>
            <a:ext cx="1423219" cy="18150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69B8D1D-1E7A-A182-C670-5262DF224B68}"/>
              </a:ext>
            </a:extLst>
          </p:cNvPr>
          <p:cNvCxnSpPr>
            <a:cxnSpLocks/>
          </p:cNvCxnSpPr>
          <p:nvPr/>
        </p:nvCxnSpPr>
        <p:spPr>
          <a:xfrm flipH="1" flipV="1">
            <a:off x="3780503" y="5846415"/>
            <a:ext cx="791496" cy="111933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66B05C9-FF92-8B35-3382-6ADAAD60F69C}"/>
              </a:ext>
            </a:extLst>
          </p:cNvPr>
          <p:cNvCxnSpPr>
            <a:cxnSpLocks/>
          </p:cNvCxnSpPr>
          <p:nvPr/>
        </p:nvCxnSpPr>
        <p:spPr>
          <a:xfrm flipH="1">
            <a:off x="4670323" y="5428141"/>
            <a:ext cx="521109" cy="418274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2780924-148F-FACD-FE4A-6B0247AF03CD}"/>
              </a:ext>
            </a:extLst>
          </p:cNvPr>
          <p:cNvCxnSpPr>
            <a:cxnSpLocks/>
          </p:cNvCxnSpPr>
          <p:nvPr/>
        </p:nvCxnSpPr>
        <p:spPr>
          <a:xfrm flipH="1">
            <a:off x="5191432" y="5195360"/>
            <a:ext cx="738034" cy="188042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28E891C-44D7-4041-B3EC-77899C828B03}"/>
              </a:ext>
            </a:extLst>
          </p:cNvPr>
          <p:cNvCxnSpPr>
            <a:cxnSpLocks/>
          </p:cNvCxnSpPr>
          <p:nvPr/>
        </p:nvCxnSpPr>
        <p:spPr>
          <a:xfrm flipH="1">
            <a:off x="2137287" y="2177098"/>
            <a:ext cx="1682545" cy="1340816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FC91071-BA44-B8AC-F1DD-8DD364C8838C}"/>
              </a:ext>
            </a:extLst>
          </p:cNvPr>
          <p:cNvCxnSpPr>
            <a:cxnSpLocks/>
          </p:cNvCxnSpPr>
          <p:nvPr/>
        </p:nvCxnSpPr>
        <p:spPr>
          <a:xfrm flipV="1">
            <a:off x="2025446" y="1908639"/>
            <a:ext cx="1885335" cy="123624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95EDB94-306D-E673-6E14-62EFF5704B38}"/>
              </a:ext>
            </a:extLst>
          </p:cNvPr>
          <p:cNvCxnSpPr>
            <a:cxnSpLocks/>
          </p:cNvCxnSpPr>
          <p:nvPr/>
        </p:nvCxnSpPr>
        <p:spPr>
          <a:xfrm>
            <a:off x="1640757" y="1918536"/>
            <a:ext cx="299884" cy="1208122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F4F8FC9-C2BA-78BB-DB3B-8296E33B79A8}"/>
              </a:ext>
            </a:extLst>
          </p:cNvPr>
          <p:cNvCxnSpPr>
            <a:cxnSpLocks/>
          </p:cNvCxnSpPr>
          <p:nvPr/>
        </p:nvCxnSpPr>
        <p:spPr>
          <a:xfrm>
            <a:off x="1199535" y="1917290"/>
            <a:ext cx="294966" cy="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E218018-4F9A-07AF-82CB-6946E744693E}"/>
              </a:ext>
            </a:extLst>
          </p:cNvPr>
          <p:cNvCxnSpPr>
            <a:cxnSpLocks/>
          </p:cNvCxnSpPr>
          <p:nvPr/>
        </p:nvCxnSpPr>
        <p:spPr>
          <a:xfrm flipV="1">
            <a:off x="294968" y="1917290"/>
            <a:ext cx="753394" cy="42801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2624803-BC87-54F8-7ADA-E9E69B13BD25}"/>
              </a:ext>
            </a:extLst>
          </p:cNvPr>
          <p:cNvCxnSpPr>
            <a:cxnSpLocks/>
          </p:cNvCxnSpPr>
          <p:nvPr/>
        </p:nvCxnSpPr>
        <p:spPr>
          <a:xfrm flipV="1">
            <a:off x="320778" y="2465750"/>
            <a:ext cx="0" cy="42109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FDF78716-DFB3-8F24-FC1F-84DF348C33B3}"/>
              </a:ext>
            </a:extLst>
          </p:cNvPr>
          <p:cNvCxnSpPr>
            <a:cxnSpLocks/>
          </p:cNvCxnSpPr>
          <p:nvPr/>
        </p:nvCxnSpPr>
        <p:spPr>
          <a:xfrm flipH="1">
            <a:off x="3966087" y="1947184"/>
            <a:ext cx="416642" cy="184113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582BF3E0-1D82-8778-0E10-C575808127D3}"/>
              </a:ext>
            </a:extLst>
          </p:cNvPr>
          <p:cNvCxnSpPr>
            <a:cxnSpLocks/>
          </p:cNvCxnSpPr>
          <p:nvPr/>
        </p:nvCxnSpPr>
        <p:spPr>
          <a:xfrm>
            <a:off x="4302839" y="1717458"/>
            <a:ext cx="237204" cy="229726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0E398C4-9E5B-CAB0-A9E3-096BFAA45FDA}"/>
              </a:ext>
            </a:extLst>
          </p:cNvPr>
          <p:cNvCxnSpPr>
            <a:cxnSpLocks/>
          </p:cNvCxnSpPr>
          <p:nvPr/>
        </p:nvCxnSpPr>
        <p:spPr>
          <a:xfrm flipV="1">
            <a:off x="3913238" y="1676883"/>
            <a:ext cx="263013" cy="203225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BAB91E0C-929B-A0D1-9BFE-8467541EB460}"/>
              </a:ext>
            </a:extLst>
          </p:cNvPr>
          <p:cNvCxnSpPr>
            <a:cxnSpLocks/>
          </p:cNvCxnSpPr>
          <p:nvPr/>
        </p:nvCxnSpPr>
        <p:spPr>
          <a:xfrm flipH="1" flipV="1">
            <a:off x="1640757" y="2465750"/>
            <a:ext cx="167149" cy="1034535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0EE6D5E-BDD2-E132-D2A6-C2FE4DF4C2DE}"/>
              </a:ext>
            </a:extLst>
          </p:cNvPr>
          <p:cNvCxnSpPr>
            <a:cxnSpLocks/>
          </p:cNvCxnSpPr>
          <p:nvPr/>
        </p:nvCxnSpPr>
        <p:spPr>
          <a:xfrm>
            <a:off x="1586067" y="5151030"/>
            <a:ext cx="1265287" cy="46338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E1B67D8-A928-81B2-6706-C00FECAB0C5D}"/>
              </a:ext>
            </a:extLst>
          </p:cNvPr>
          <p:cNvCxnSpPr>
            <a:cxnSpLocks/>
          </p:cNvCxnSpPr>
          <p:nvPr/>
        </p:nvCxnSpPr>
        <p:spPr>
          <a:xfrm>
            <a:off x="722980" y="4184398"/>
            <a:ext cx="684263" cy="99581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1A122147-59B9-070C-99DE-60741A78BC49}"/>
              </a:ext>
            </a:extLst>
          </p:cNvPr>
          <p:cNvCxnSpPr>
            <a:cxnSpLocks/>
          </p:cNvCxnSpPr>
          <p:nvPr/>
        </p:nvCxnSpPr>
        <p:spPr>
          <a:xfrm>
            <a:off x="529099" y="3101101"/>
            <a:ext cx="142566" cy="102844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B54C1CD4-C581-F827-4D23-5B320BAF555D}"/>
              </a:ext>
            </a:extLst>
          </p:cNvPr>
          <p:cNvCxnSpPr>
            <a:cxnSpLocks/>
          </p:cNvCxnSpPr>
          <p:nvPr/>
        </p:nvCxnSpPr>
        <p:spPr>
          <a:xfrm flipH="1">
            <a:off x="517425" y="2522597"/>
            <a:ext cx="23349" cy="565696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0C5B4F0B-A985-F380-4BB9-9CC0AF641F6B}"/>
              </a:ext>
            </a:extLst>
          </p:cNvPr>
          <p:cNvCxnSpPr>
            <a:cxnSpLocks/>
          </p:cNvCxnSpPr>
          <p:nvPr/>
        </p:nvCxnSpPr>
        <p:spPr>
          <a:xfrm flipH="1">
            <a:off x="559827" y="2068102"/>
            <a:ext cx="761382" cy="363236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846DE7DB-0879-FFD0-FF59-F516F2A852D2}"/>
              </a:ext>
            </a:extLst>
          </p:cNvPr>
          <p:cNvCxnSpPr>
            <a:cxnSpLocks/>
          </p:cNvCxnSpPr>
          <p:nvPr/>
        </p:nvCxnSpPr>
        <p:spPr>
          <a:xfrm flipH="1" flipV="1">
            <a:off x="1462550" y="2039240"/>
            <a:ext cx="167149" cy="39531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236A6363-FCCE-4F52-7D2F-165485A28868}"/>
              </a:ext>
            </a:extLst>
          </p:cNvPr>
          <p:cNvCxnSpPr>
            <a:cxnSpLocks/>
          </p:cNvCxnSpPr>
          <p:nvPr/>
        </p:nvCxnSpPr>
        <p:spPr>
          <a:xfrm flipH="1" flipV="1">
            <a:off x="4751440" y="4959301"/>
            <a:ext cx="111533" cy="256086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E54D9A1-354B-6E3B-F8F3-947429CC8CB0}"/>
              </a:ext>
            </a:extLst>
          </p:cNvPr>
          <p:cNvCxnSpPr>
            <a:cxnSpLocks/>
          </p:cNvCxnSpPr>
          <p:nvPr/>
        </p:nvCxnSpPr>
        <p:spPr>
          <a:xfrm flipV="1">
            <a:off x="4734847" y="5289381"/>
            <a:ext cx="196030" cy="20521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C3711E6E-2F4B-6334-5422-F24DFAC77BBB}"/>
              </a:ext>
            </a:extLst>
          </p:cNvPr>
          <p:cNvCxnSpPr>
            <a:cxnSpLocks/>
          </p:cNvCxnSpPr>
          <p:nvPr/>
        </p:nvCxnSpPr>
        <p:spPr>
          <a:xfrm flipV="1">
            <a:off x="4099435" y="5614417"/>
            <a:ext cx="602228" cy="14961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910CAD9-CCF1-DE83-4DD9-5B7242BE6740}"/>
              </a:ext>
            </a:extLst>
          </p:cNvPr>
          <p:cNvCxnSpPr>
            <a:cxnSpLocks/>
          </p:cNvCxnSpPr>
          <p:nvPr/>
        </p:nvCxnSpPr>
        <p:spPr>
          <a:xfrm>
            <a:off x="2968113" y="5620896"/>
            <a:ext cx="1063112" cy="109056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DE42C8A0-270A-C5F9-B5DF-BA2287F3EE5F}"/>
              </a:ext>
            </a:extLst>
          </p:cNvPr>
          <p:cNvCxnSpPr>
            <a:cxnSpLocks/>
          </p:cNvCxnSpPr>
          <p:nvPr/>
        </p:nvCxnSpPr>
        <p:spPr>
          <a:xfrm flipH="1" flipV="1">
            <a:off x="4119102" y="4578953"/>
            <a:ext cx="396670" cy="112078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91376B45-4BD3-5B73-B4EF-A25E233DEA24}"/>
              </a:ext>
            </a:extLst>
          </p:cNvPr>
          <p:cNvCxnSpPr>
            <a:cxnSpLocks/>
          </p:cNvCxnSpPr>
          <p:nvPr/>
        </p:nvCxnSpPr>
        <p:spPr>
          <a:xfrm flipH="1" flipV="1">
            <a:off x="4567084" y="4666029"/>
            <a:ext cx="169606" cy="26528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Arrow: Curved Left 121">
            <a:extLst>
              <a:ext uri="{FF2B5EF4-FFF2-40B4-BE49-F238E27FC236}">
                <a16:creationId xmlns:a16="http://schemas.microsoft.com/office/drawing/2014/main" id="{46F07DF2-28F0-2229-C97B-379B8317AE8E}"/>
              </a:ext>
            </a:extLst>
          </p:cNvPr>
          <p:cNvSpPr/>
          <p:nvPr/>
        </p:nvSpPr>
        <p:spPr>
          <a:xfrm rot="289501">
            <a:off x="8081424" y="5234650"/>
            <a:ext cx="475636" cy="41827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rgbClr val="FFFF00"/>
              </a:solidFill>
            </a:endParaRP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6CD6C625-C1F0-46B3-CB35-28A4D112E767}"/>
              </a:ext>
            </a:extLst>
          </p:cNvPr>
          <p:cNvCxnSpPr>
            <a:cxnSpLocks/>
          </p:cNvCxnSpPr>
          <p:nvPr/>
        </p:nvCxnSpPr>
        <p:spPr>
          <a:xfrm flipH="1">
            <a:off x="8640096" y="5338096"/>
            <a:ext cx="103239" cy="3834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9BC6578E-EFD7-44F0-F5B4-FD1213762C53}"/>
              </a:ext>
            </a:extLst>
          </p:cNvPr>
          <p:cNvSpPr txBox="1"/>
          <p:nvPr/>
        </p:nvSpPr>
        <p:spPr>
          <a:xfrm>
            <a:off x="9384892" y="3268908"/>
            <a:ext cx="14699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ALL ACCESS</a:t>
            </a:r>
            <a:endParaRPr lang="en-AU" dirty="0"/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7AA91CE0-13C4-1055-F3CA-F8E32BAFB717}"/>
              </a:ext>
            </a:extLst>
          </p:cNvPr>
          <p:cNvCxnSpPr>
            <a:cxnSpLocks/>
          </p:cNvCxnSpPr>
          <p:nvPr/>
        </p:nvCxnSpPr>
        <p:spPr>
          <a:xfrm flipH="1" flipV="1">
            <a:off x="8890820" y="4108546"/>
            <a:ext cx="125361" cy="150587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C9C6E9B0-D1FE-1DF9-8C59-2E17D18C8A92}"/>
              </a:ext>
            </a:extLst>
          </p:cNvPr>
          <p:cNvCxnSpPr>
            <a:cxnSpLocks/>
          </p:cNvCxnSpPr>
          <p:nvPr/>
        </p:nvCxnSpPr>
        <p:spPr>
          <a:xfrm flipH="1" flipV="1">
            <a:off x="4552951" y="3144884"/>
            <a:ext cx="838814" cy="538085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9B62F3C1-ACB1-858B-06A8-1D1B702C32C9}"/>
              </a:ext>
            </a:extLst>
          </p:cNvPr>
          <p:cNvCxnSpPr>
            <a:cxnSpLocks/>
          </p:cNvCxnSpPr>
          <p:nvPr/>
        </p:nvCxnSpPr>
        <p:spPr>
          <a:xfrm flipH="1" flipV="1">
            <a:off x="5391765" y="3638240"/>
            <a:ext cx="3472016" cy="383603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5357EAA2-8735-83EF-1DFC-2DD181700DEE}"/>
              </a:ext>
            </a:extLst>
          </p:cNvPr>
          <p:cNvCxnSpPr>
            <a:cxnSpLocks/>
          </p:cNvCxnSpPr>
          <p:nvPr/>
        </p:nvCxnSpPr>
        <p:spPr>
          <a:xfrm flipH="1">
            <a:off x="3735031" y="3171598"/>
            <a:ext cx="782278" cy="365466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B9405A3A-945E-6580-1559-D22D202DA712}"/>
              </a:ext>
            </a:extLst>
          </p:cNvPr>
          <p:cNvSpPr/>
          <p:nvPr/>
        </p:nvSpPr>
        <p:spPr>
          <a:xfrm>
            <a:off x="1199535" y="5000326"/>
            <a:ext cx="862782" cy="81751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1EBEA1-A6F9-7F2F-E5AD-7C9F5FA7BDDB}"/>
              </a:ext>
            </a:extLst>
          </p:cNvPr>
          <p:cNvSpPr/>
          <p:nvPr/>
        </p:nvSpPr>
        <p:spPr>
          <a:xfrm>
            <a:off x="2664542" y="2227175"/>
            <a:ext cx="672284" cy="53062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A64875-E3A0-045A-DF56-A1B14D6B08CF}"/>
              </a:ext>
            </a:extLst>
          </p:cNvPr>
          <p:cNvSpPr txBox="1"/>
          <p:nvPr/>
        </p:nvSpPr>
        <p:spPr>
          <a:xfrm>
            <a:off x="2062317" y="1317523"/>
            <a:ext cx="218521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SPEED CONTROL CHICANES</a:t>
            </a:r>
            <a:endParaRPr lang="en-AU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3493BFD-2196-2A33-5D43-9C588C3CBA6B}"/>
              </a:ext>
            </a:extLst>
          </p:cNvPr>
          <p:cNvCxnSpPr>
            <a:cxnSpLocks/>
          </p:cNvCxnSpPr>
          <p:nvPr/>
        </p:nvCxnSpPr>
        <p:spPr>
          <a:xfrm>
            <a:off x="2298290" y="1982822"/>
            <a:ext cx="420334" cy="29734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7A60742-C74F-78BE-86EB-E95DB109DEEC}"/>
              </a:ext>
            </a:extLst>
          </p:cNvPr>
          <p:cNvCxnSpPr>
            <a:cxnSpLocks/>
          </p:cNvCxnSpPr>
          <p:nvPr/>
        </p:nvCxnSpPr>
        <p:spPr>
          <a:xfrm flipH="1">
            <a:off x="1629699" y="2026591"/>
            <a:ext cx="522335" cy="292051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749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1669</TotalTime>
  <Words>10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Bruce Pollock</dc:creator>
  <cp:lastModifiedBy>Bruce Pollock</cp:lastModifiedBy>
  <cp:revision>2</cp:revision>
  <cp:lastPrinted>2026-10-17T08:27:33Z</cp:lastPrinted>
  <dcterms:created xsi:type="dcterms:W3CDTF">2026-04-29T08:44:05Z</dcterms:created>
  <dcterms:modified xsi:type="dcterms:W3CDTF">2026-10-19T07:34:40Z</dcterms:modified>
</cp:coreProperties>
</file>